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1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dirty="0" smtClean="0"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</a:t>
            </a:r>
            <a:r>
              <a:rPr lang="ru-RU" sz="5400" b="1" dirty="0" smtClean="0">
                <a:ea typeface="Microsoft JhengHei" panose="020B0604030504040204" pitchFamily="34" charset="-120"/>
              </a:rPr>
              <a:t>  у ребят»</a:t>
            </a:r>
            <a:endParaRPr lang="ru-RU" sz="54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4" y="1"/>
            <a:ext cx="6800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656" y="4185362"/>
            <a:ext cx="6120680" cy="47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6" y="0"/>
            <a:ext cx="55735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Переходить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Положено,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Где на дороге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«ЗЕБРА»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Расположена !</a:t>
            </a:r>
            <a:endParaRPr lang="ru-RU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8" y="0"/>
            <a:ext cx="66431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е место для игры,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Ведь есть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Площадки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 дворы!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77" y="27693"/>
            <a:ext cx="3974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/>
              <a:t>Спасибо </a:t>
            </a:r>
          </a:p>
          <a:p>
            <a:pPr algn="ctr"/>
            <a:r>
              <a:rPr lang="ru-RU" sz="6600" b="1" dirty="0" smtClean="0"/>
              <a:t>За </a:t>
            </a:r>
          </a:p>
          <a:p>
            <a:pPr algn="ctr"/>
            <a:r>
              <a:rPr lang="ru-RU" sz="6600" b="1" dirty="0" smtClean="0"/>
              <a:t>Внимание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xmlns="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4976" y="0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947" y="3657600"/>
            <a:ext cx="65060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Красный свет-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  <a:endParaRPr lang="ru-RU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8840" y="0"/>
            <a:ext cx="2808312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3788" y="3676691"/>
            <a:ext cx="69117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mtClean="0"/>
              <a:t>Желтый свет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Дает сигнал,</a:t>
            </a:r>
          </a:p>
          <a:p>
            <a:pPr algn="ctr"/>
            <a:r>
              <a:rPr lang="ru-RU" sz="6600" b="1" dirty="0" smtClean="0"/>
              <a:t>Чтобы ты Зеленый </a:t>
            </a:r>
          </a:p>
          <a:p>
            <a:pPr algn="ctr"/>
            <a:r>
              <a:rPr lang="ru-RU" sz="6600" b="1" dirty="0" smtClean="0"/>
              <a:t>Ждал!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xmlns="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2553" y="53788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/>
              <a:t>Свет зеленый </a:t>
            </a:r>
          </a:p>
          <a:p>
            <a:pPr algn="ctr"/>
            <a:r>
              <a:rPr lang="ru-RU" sz="7200" b="1" dirty="0" smtClean="0"/>
              <a:t>Горит:</a:t>
            </a:r>
          </a:p>
          <a:p>
            <a:pPr algn="ctr"/>
            <a:r>
              <a:rPr lang="ru-RU" sz="7200" b="1" dirty="0" smtClean="0"/>
              <a:t>«Для тебя</a:t>
            </a:r>
          </a:p>
          <a:p>
            <a:pPr algn="ctr"/>
            <a:r>
              <a:rPr lang="ru-RU" sz="7200" b="1" dirty="0" smtClean="0"/>
              <a:t> Проход</a:t>
            </a:r>
          </a:p>
          <a:p>
            <a:pPr algn="ctr"/>
            <a:r>
              <a:rPr lang="ru-RU" sz="7200" b="1" dirty="0" smtClean="0"/>
              <a:t>Открыт»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xmlns="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Переходы: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  <a:endParaRPr lang="ru-RU" sz="9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330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99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132</cp:lastModifiedBy>
  <cp:revision>12</cp:revision>
  <cp:lastPrinted>2014-02-12T13:12:54Z</cp:lastPrinted>
  <dcterms:created xsi:type="dcterms:W3CDTF">2014-02-05T13:47:13Z</dcterms:created>
  <dcterms:modified xsi:type="dcterms:W3CDTF">2018-04-23T07:30:44Z</dcterms:modified>
</cp:coreProperties>
</file>